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3" r:id="rId7"/>
    <p:sldId id="265" r:id="rId8"/>
    <p:sldId id="260" r:id="rId9"/>
    <p:sldId id="266" r:id="rId10"/>
    <p:sldId id="261" r:id="rId11"/>
    <p:sldId id="262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anne van Hofwegen" userId="e2730482-3bd0-44c7-8d5c-28715d46fa9a" providerId="ADAL" clId="{5B59C4AD-6AD3-4224-B146-F5AB8CE1E7A0}"/>
    <pc:docChg chg="custSel addSld modSld">
      <pc:chgData name="Elianne van Hofwegen" userId="e2730482-3bd0-44c7-8d5c-28715d46fa9a" providerId="ADAL" clId="{5B59C4AD-6AD3-4224-B146-F5AB8CE1E7A0}" dt="2022-06-07T14:13:06.563" v="614" actId="20577"/>
      <pc:docMkLst>
        <pc:docMk/>
      </pc:docMkLst>
      <pc:sldChg chg="addSp modSp mod">
        <pc:chgData name="Elianne van Hofwegen" userId="e2730482-3bd0-44c7-8d5c-28715d46fa9a" providerId="ADAL" clId="{5B59C4AD-6AD3-4224-B146-F5AB8CE1E7A0}" dt="2022-06-07T14:09:40.815" v="12"/>
        <pc:sldMkLst>
          <pc:docMk/>
          <pc:sldMk cId="2255078229" sldId="256"/>
        </pc:sldMkLst>
        <pc:spChg chg="mod">
          <ac:chgData name="Elianne van Hofwegen" userId="e2730482-3bd0-44c7-8d5c-28715d46fa9a" providerId="ADAL" clId="{5B59C4AD-6AD3-4224-B146-F5AB8CE1E7A0}" dt="2022-06-07T14:08:54.285" v="4" actId="255"/>
          <ac:spMkLst>
            <pc:docMk/>
            <pc:sldMk cId="2255078229" sldId="256"/>
            <ac:spMk id="2" creationId="{44768B88-740C-4D1D-BD90-2E2B3976A2AC}"/>
          </ac:spMkLst>
        </pc:spChg>
        <pc:spChg chg="mod">
          <ac:chgData name="Elianne van Hofwegen" userId="e2730482-3bd0-44c7-8d5c-28715d46fa9a" providerId="ADAL" clId="{5B59C4AD-6AD3-4224-B146-F5AB8CE1E7A0}" dt="2022-06-07T14:09:29.118" v="11" actId="20577"/>
          <ac:spMkLst>
            <pc:docMk/>
            <pc:sldMk cId="2255078229" sldId="256"/>
            <ac:spMk id="3" creationId="{E9CBD410-E8D2-42E5-800C-D1B7DC00E07B}"/>
          </ac:spMkLst>
        </pc:spChg>
        <pc:picChg chg="add mod">
          <ac:chgData name="Elianne van Hofwegen" userId="e2730482-3bd0-44c7-8d5c-28715d46fa9a" providerId="ADAL" clId="{5B59C4AD-6AD3-4224-B146-F5AB8CE1E7A0}" dt="2022-06-07T14:09:40.815" v="12"/>
          <ac:picMkLst>
            <pc:docMk/>
            <pc:sldMk cId="2255078229" sldId="256"/>
            <ac:picMk id="4" creationId="{B9525F77-8ABB-454A-A8AF-20CCABEDEF1F}"/>
          </ac:picMkLst>
        </pc:picChg>
      </pc:sldChg>
      <pc:sldChg chg="modSp new mod">
        <pc:chgData name="Elianne van Hofwegen" userId="e2730482-3bd0-44c7-8d5c-28715d46fa9a" providerId="ADAL" clId="{5B59C4AD-6AD3-4224-B146-F5AB8CE1E7A0}" dt="2022-06-07T14:13:06.563" v="614" actId="20577"/>
        <pc:sldMkLst>
          <pc:docMk/>
          <pc:sldMk cId="769675879" sldId="257"/>
        </pc:sldMkLst>
        <pc:spChg chg="mod">
          <ac:chgData name="Elianne van Hofwegen" userId="e2730482-3bd0-44c7-8d5c-28715d46fa9a" providerId="ADAL" clId="{5B59C4AD-6AD3-4224-B146-F5AB8CE1E7A0}" dt="2022-06-07T14:11:07.746" v="342" actId="207"/>
          <ac:spMkLst>
            <pc:docMk/>
            <pc:sldMk cId="769675879" sldId="257"/>
            <ac:spMk id="2" creationId="{A9467184-AEE9-4F76-8B5C-1F5B9EB44ED5}"/>
          </ac:spMkLst>
        </pc:spChg>
        <pc:spChg chg="mod">
          <ac:chgData name="Elianne van Hofwegen" userId="e2730482-3bd0-44c7-8d5c-28715d46fa9a" providerId="ADAL" clId="{5B59C4AD-6AD3-4224-B146-F5AB8CE1E7A0}" dt="2022-06-07T14:13:06.563" v="614" actId="20577"/>
          <ac:spMkLst>
            <pc:docMk/>
            <pc:sldMk cId="769675879" sldId="257"/>
            <ac:spMk id="3" creationId="{0EAF86F6-EFE2-47AD-9927-4E4BE65F87D9}"/>
          </ac:spMkLst>
        </pc:spChg>
      </pc:sldChg>
      <pc:sldChg chg="modSp new mod">
        <pc:chgData name="Elianne van Hofwegen" userId="e2730482-3bd0-44c7-8d5c-28715d46fa9a" providerId="ADAL" clId="{5B59C4AD-6AD3-4224-B146-F5AB8CE1E7A0}" dt="2022-06-07T14:11:23.736" v="394" actId="207"/>
        <pc:sldMkLst>
          <pc:docMk/>
          <pc:sldMk cId="2355480035" sldId="258"/>
        </pc:sldMkLst>
        <pc:spChg chg="mod">
          <ac:chgData name="Elianne van Hofwegen" userId="e2730482-3bd0-44c7-8d5c-28715d46fa9a" providerId="ADAL" clId="{5B59C4AD-6AD3-4224-B146-F5AB8CE1E7A0}" dt="2022-06-07T14:11:23.736" v="394" actId="207"/>
          <ac:spMkLst>
            <pc:docMk/>
            <pc:sldMk cId="2355480035" sldId="258"/>
            <ac:spMk id="2" creationId="{CC510B36-B997-4065-ADC8-D43D3B0F0937}"/>
          </ac:spMkLst>
        </pc:spChg>
      </pc:sldChg>
      <pc:sldChg chg="modSp new mod">
        <pc:chgData name="Elianne van Hofwegen" userId="e2730482-3bd0-44c7-8d5c-28715d46fa9a" providerId="ADAL" clId="{5B59C4AD-6AD3-4224-B146-F5AB8CE1E7A0}" dt="2022-06-07T14:11:57.811" v="481" actId="255"/>
        <pc:sldMkLst>
          <pc:docMk/>
          <pc:sldMk cId="3251961270" sldId="259"/>
        </pc:sldMkLst>
        <pc:spChg chg="mod">
          <ac:chgData name="Elianne van Hofwegen" userId="e2730482-3bd0-44c7-8d5c-28715d46fa9a" providerId="ADAL" clId="{5B59C4AD-6AD3-4224-B146-F5AB8CE1E7A0}" dt="2022-06-07T14:11:57.811" v="481" actId="255"/>
          <ac:spMkLst>
            <pc:docMk/>
            <pc:sldMk cId="3251961270" sldId="259"/>
            <ac:spMk id="2" creationId="{669D0A5E-3781-4A74-94A6-78EA5F897AEF}"/>
          </ac:spMkLst>
        </pc:spChg>
      </pc:sldChg>
      <pc:sldChg chg="modSp new mod">
        <pc:chgData name="Elianne van Hofwegen" userId="e2730482-3bd0-44c7-8d5c-28715d46fa9a" providerId="ADAL" clId="{5B59C4AD-6AD3-4224-B146-F5AB8CE1E7A0}" dt="2022-06-07T14:12:07.035" v="487" actId="207"/>
        <pc:sldMkLst>
          <pc:docMk/>
          <pc:sldMk cId="3340344388" sldId="260"/>
        </pc:sldMkLst>
        <pc:spChg chg="mod">
          <ac:chgData name="Elianne van Hofwegen" userId="e2730482-3bd0-44c7-8d5c-28715d46fa9a" providerId="ADAL" clId="{5B59C4AD-6AD3-4224-B146-F5AB8CE1E7A0}" dt="2022-06-07T14:12:07.035" v="487" actId="207"/>
          <ac:spMkLst>
            <pc:docMk/>
            <pc:sldMk cId="3340344388" sldId="260"/>
            <ac:spMk id="2" creationId="{577621ED-8E2F-40E2-866F-45BE6C332821}"/>
          </ac:spMkLst>
        </pc:spChg>
      </pc:sldChg>
      <pc:sldChg chg="modSp new mod">
        <pc:chgData name="Elianne van Hofwegen" userId="e2730482-3bd0-44c7-8d5c-28715d46fa9a" providerId="ADAL" clId="{5B59C4AD-6AD3-4224-B146-F5AB8CE1E7A0}" dt="2022-06-07T14:12:31.918" v="543" actId="255"/>
        <pc:sldMkLst>
          <pc:docMk/>
          <pc:sldMk cId="1796061349" sldId="261"/>
        </pc:sldMkLst>
        <pc:spChg chg="mod">
          <ac:chgData name="Elianne van Hofwegen" userId="e2730482-3bd0-44c7-8d5c-28715d46fa9a" providerId="ADAL" clId="{5B59C4AD-6AD3-4224-B146-F5AB8CE1E7A0}" dt="2022-06-07T14:12:31.918" v="543" actId="255"/>
          <ac:spMkLst>
            <pc:docMk/>
            <pc:sldMk cId="1796061349" sldId="261"/>
            <ac:spMk id="2" creationId="{5EECAF5F-8BC5-448B-A546-99ABAF20FF45}"/>
          </ac:spMkLst>
        </pc:spChg>
      </pc:sldChg>
      <pc:sldChg chg="modSp new mod">
        <pc:chgData name="Elianne van Hofwegen" userId="e2730482-3bd0-44c7-8d5c-28715d46fa9a" providerId="ADAL" clId="{5B59C4AD-6AD3-4224-B146-F5AB8CE1E7A0}" dt="2022-06-07T14:12:47.768" v="578" actId="207"/>
        <pc:sldMkLst>
          <pc:docMk/>
          <pc:sldMk cId="77400548" sldId="262"/>
        </pc:sldMkLst>
        <pc:spChg chg="mod">
          <ac:chgData name="Elianne van Hofwegen" userId="e2730482-3bd0-44c7-8d5c-28715d46fa9a" providerId="ADAL" clId="{5B59C4AD-6AD3-4224-B146-F5AB8CE1E7A0}" dt="2022-06-07T14:12:47.768" v="578" actId="207"/>
          <ac:spMkLst>
            <pc:docMk/>
            <pc:sldMk cId="77400548" sldId="262"/>
            <ac:spMk id="2" creationId="{1F510049-2B8C-4981-B0F3-196199FD056F}"/>
          </ac:spMkLst>
        </pc:spChg>
      </pc:sldChg>
    </pc:docChg>
  </pc:docChgLst>
  <pc:docChgLst>
    <pc:chgData name="Elianne van Hofwegen" userId="e2730482-3bd0-44c7-8d5c-28715d46fa9a" providerId="ADAL" clId="{29E0E17A-7A05-4A8D-87BD-984A9C74E155}"/>
    <pc:docChg chg="custSel addSld delSld modSld">
      <pc:chgData name="Elianne van Hofwegen" userId="e2730482-3bd0-44c7-8d5c-28715d46fa9a" providerId="ADAL" clId="{29E0E17A-7A05-4A8D-87BD-984A9C74E155}" dt="2022-08-17T11:42:32.370" v="1592" actId="20577"/>
      <pc:docMkLst>
        <pc:docMk/>
      </pc:docMkLst>
      <pc:sldChg chg="modSp mod">
        <pc:chgData name="Elianne van Hofwegen" userId="e2730482-3bd0-44c7-8d5c-28715d46fa9a" providerId="ADAL" clId="{29E0E17A-7A05-4A8D-87BD-984A9C74E155}" dt="2022-08-16T11:19:31.228" v="1329" actId="20577"/>
        <pc:sldMkLst>
          <pc:docMk/>
          <pc:sldMk cId="769675879" sldId="257"/>
        </pc:sldMkLst>
        <pc:spChg chg="mod">
          <ac:chgData name="Elianne van Hofwegen" userId="e2730482-3bd0-44c7-8d5c-28715d46fa9a" providerId="ADAL" clId="{29E0E17A-7A05-4A8D-87BD-984A9C74E155}" dt="2022-08-16T11:19:31.228" v="1329" actId="20577"/>
          <ac:spMkLst>
            <pc:docMk/>
            <pc:sldMk cId="769675879" sldId="257"/>
            <ac:spMk id="3" creationId="{0EAF86F6-EFE2-47AD-9927-4E4BE65F87D9}"/>
          </ac:spMkLst>
        </pc:spChg>
      </pc:sldChg>
      <pc:sldChg chg="modSp mod">
        <pc:chgData name="Elianne van Hofwegen" userId="e2730482-3bd0-44c7-8d5c-28715d46fa9a" providerId="ADAL" clId="{29E0E17A-7A05-4A8D-87BD-984A9C74E155}" dt="2022-08-17T11:42:05.948" v="1591" actId="5793"/>
        <pc:sldMkLst>
          <pc:docMk/>
          <pc:sldMk cId="2355480035" sldId="258"/>
        </pc:sldMkLst>
        <pc:spChg chg="mod">
          <ac:chgData name="Elianne van Hofwegen" userId="e2730482-3bd0-44c7-8d5c-28715d46fa9a" providerId="ADAL" clId="{29E0E17A-7A05-4A8D-87BD-984A9C74E155}" dt="2022-08-16T10:27:14.564" v="374" actId="20577"/>
          <ac:spMkLst>
            <pc:docMk/>
            <pc:sldMk cId="2355480035" sldId="258"/>
            <ac:spMk id="2" creationId="{CC510B36-B997-4065-ADC8-D43D3B0F0937}"/>
          </ac:spMkLst>
        </pc:spChg>
        <pc:spChg chg="mod">
          <ac:chgData name="Elianne van Hofwegen" userId="e2730482-3bd0-44c7-8d5c-28715d46fa9a" providerId="ADAL" clId="{29E0E17A-7A05-4A8D-87BD-984A9C74E155}" dt="2022-08-17T11:42:05.948" v="1591" actId="5793"/>
          <ac:spMkLst>
            <pc:docMk/>
            <pc:sldMk cId="2355480035" sldId="258"/>
            <ac:spMk id="3" creationId="{8ED938D7-E4F0-4574-A91B-CDAC01834147}"/>
          </ac:spMkLst>
        </pc:spChg>
      </pc:sldChg>
      <pc:sldChg chg="modSp mod">
        <pc:chgData name="Elianne van Hofwegen" userId="e2730482-3bd0-44c7-8d5c-28715d46fa9a" providerId="ADAL" clId="{29E0E17A-7A05-4A8D-87BD-984A9C74E155}" dt="2022-08-16T10:35:52.378" v="1139" actId="20577"/>
        <pc:sldMkLst>
          <pc:docMk/>
          <pc:sldMk cId="3251961270" sldId="259"/>
        </pc:sldMkLst>
        <pc:spChg chg="mod">
          <ac:chgData name="Elianne van Hofwegen" userId="e2730482-3bd0-44c7-8d5c-28715d46fa9a" providerId="ADAL" clId="{29E0E17A-7A05-4A8D-87BD-984A9C74E155}" dt="2022-08-16T10:35:52.378" v="1139" actId="20577"/>
          <ac:spMkLst>
            <pc:docMk/>
            <pc:sldMk cId="3251961270" sldId="259"/>
            <ac:spMk id="3" creationId="{CCDFE14F-6584-4CF3-9F95-79B2903C1D4E}"/>
          </ac:spMkLst>
        </pc:spChg>
      </pc:sldChg>
      <pc:sldChg chg="modSp mod">
        <pc:chgData name="Elianne van Hofwegen" userId="e2730482-3bd0-44c7-8d5c-28715d46fa9a" providerId="ADAL" clId="{29E0E17A-7A05-4A8D-87BD-984A9C74E155}" dt="2022-08-16T11:23:00.021" v="1400" actId="255"/>
        <pc:sldMkLst>
          <pc:docMk/>
          <pc:sldMk cId="3340344388" sldId="260"/>
        </pc:sldMkLst>
        <pc:spChg chg="mod">
          <ac:chgData name="Elianne van Hofwegen" userId="e2730482-3bd0-44c7-8d5c-28715d46fa9a" providerId="ADAL" clId="{29E0E17A-7A05-4A8D-87BD-984A9C74E155}" dt="2022-08-16T11:21:51.244" v="1397" actId="20577"/>
          <ac:spMkLst>
            <pc:docMk/>
            <pc:sldMk cId="3340344388" sldId="260"/>
            <ac:spMk id="2" creationId="{577621ED-8E2F-40E2-866F-45BE6C332821}"/>
          </ac:spMkLst>
        </pc:spChg>
        <pc:spChg chg="mod">
          <ac:chgData name="Elianne van Hofwegen" userId="e2730482-3bd0-44c7-8d5c-28715d46fa9a" providerId="ADAL" clId="{29E0E17A-7A05-4A8D-87BD-984A9C74E155}" dt="2022-08-16T11:23:00.021" v="1400" actId="255"/>
          <ac:spMkLst>
            <pc:docMk/>
            <pc:sldMk cId="3340344388" sldId="260"/>
            <ac:spMk id="3" creationId="{A00596E0-C70E-41B4-A39A-B3CD8E776563}"/>
          </ac:spMkLst>
        </pc:spChg>
      </pc:sldChg>
      <pc:sldChg chg="modSp mod">
        <pc:chgData name="Elianne van Hofwegen" userId="e2730482-3bd0-44c7-8d5c-28715d46fa9a" providerId="ADAL" clId="{29E0E17A-7A05-4A8D-87BD-984A9C74E155}" dt="2022-08-16T11:30:02.317" v="1568" actId="5793"/>
        <pc:sldMkLst>
          <pc:docMk/>
          <pc:sldMk cId="1796061349" sldId="261"/>
        </pc:sldMkLst>
        <pc:spChg chg="mod">
          <ac:chgData name="Elianne van Hofwegen" userId="e2730482-3bd0-44c7-8d5c-28715d46fa9a" providerId="ADAL" clId="{29E0E17A-7A05-4A8D-87BD-984A9C74E155}" dt="2022-08-16T11:26:20.861" v="1488" actId="20577"/>
          <ac:spMkLst>
            <pc:docMk/>
            <pc:sldMk cId="1796061349" sldId="261"/>
            <ac:spMk id="2" creationId="{5EECAF5F-8BC5-448B-A546-99ABAF20FF45}"/>
          </ac:spMkLst>
        </pc:spChg>
        <pc:spChg chg="mod">
          <ac:chgData name="Elianne van Hofwegen" userId="e2730482-3bd0-44c7-8d5c-28715d46fa9a" providerId="ADAL" clId="{29E0E17A-7A05-4A8D-87BD-984A9C74E155}" dt="2022-08-16T11:30:02.317" v="1568" actId="5793"/>
          <ac:spMkLst>
            <pc:docMk/>
            <pc:sldMk cId="1796061349" sldId="261"/>
            <ac:spMk id="3" creationId="{A146B547-8024-4EBD-A360-54DE04319E4D}"/>
          </ac:spMkLst>
        </pc:spChg>
      </pc:sldChg>
      <pc:sldChg chg="modSp mod">
        <pc:chgData name="Elianne van Hofwegen" userId="e2730482-3bd0-44c7-8d5c-28715d46fa9a" providerId="ADAL" clId="{29E0E17A-7A05-4A8D-87BD-984A9C74E155}" dt="2022-08-17T11:42:32.370" v="1592" actId="20577"/>
        <pc:sldMkLst>
          <pc:docMk/>
          <pc:sldMk cId="77400548" sldId="262"/>
        </pc:sldMkLst>
        <pc:spChg chg="mod">
          <ac:chgData name="Elianne van Hofwegen" userId="e2730482-3bd0-44c7-8d5c-28715d46fa9a" providerId="ADAL" clId="{29E0E17A-7A05-4A8D-87BD-984A9C74E155}" dt="2022-08-17T11:42:32.370" v="1592" actId="20577"/>
          <ac:spMkLst>
            <pc:docMk/>
            <pc:sldMk cId="77400548" sldId="262"/>
            <ac:spMk id="3" creationId="{3A98AD54-4221-441A-91AC-BD8655F3AF03}"/>
          </ac:spMkLst>
        </pc:spChg>
      </pc:sldChg>
      <pc:sldChg chg="modSp new mod">
        <pc:chgData name="Elianne van Hofwegen" userId="e2730482-3bd0-44c7-8d5c-28715d46fa9a" providerId="ADAL" clId="{29E0E17A-7A05-4A8D-87BD-984A9C74E155}" dt="2022-08-16T10:36:05.427" v="1140" actId="113"/>
        <pc:sldMkLst>
          <pc:docMk/>
          <pc:sldMk cId="2349907111" sldId="263"/>
        </pc:sldMkLst>
        <pc:spChg chg="mod">
          <ac:chgData name="Elianne van Hofwegen" userId="e2730482-3bd0-44c7-8d5c-28715d46fa9a" providerId="ADAL" clId="{29E0E17A-7A05-4A8D-87BD-984A9C74E155}" dt="2022-08-16T10:29:17.369" v="763" actId="255"/>
          <ac:spMkLst>
            <pc:docMk/>
            <pc:sldMk cId="2349907111" sldId="263"/>
            <ac:spMk id="2" creationId="{7A35E978-3061-2D21-8DEA-74F940C62814}"/>
          </ac:spMkLst>
        </pc:spChg>
        <pc:spChg chg="mod">
          <ac:chgData name="Elianne van Hofwegen" userId="e2730482-3bd0-44c7-8d5c-28715d46fa9a" providerId="ADAL" clId="{29E0E17A-7A05-4A8D-87BD-984A9C74E155}" dt="2022-08-16T10:36:05.427" v="1140" actId="113"/>
          <ac:spMkLst>
            <pc:docMk/>
            <pc:sldMk cId="2349907111" sldId="263"/>
            <ac:spMk id="3" creationId="{6B1B8F0D-955A-EA35-F480-6EE4DF93CCBA}"/>
          </ac:spMkLst>
        </pc:spChg>
      </pc:sldChg>
      <pc:sldChg chg="modSp new mod">
        <pc:chgData name="Elianne van Hofwegen" userId="e2730482-3bd0-44c7-8d5c-28715d46fa9a" providerId="ADAL" clId="{29E0E17A-7A05-4A8D-87BD-984A9C74E155}" dt="2022-08-16T10:28:32.959" v="582" actId="20577"/>
        <pc:sldMkLst>
          <pc:docMk/>
          <pc:sldMk cId="2296623096" sldId="264"/>
        </pc:sldMkLst>
        <pc:spChg chg="mod">
          <ac:chgData name="Elianne van Hofwegen" userId="e2730482-3bd0-44c7-8d5c-28715d46fa9a" providerId="ADAL" clId="{29E0E17A-7A05-4A8D-87BD-984A9C74E155}" dt="2022-08-16T10:28:00.105" v="444" actId="207"/>
          <ac:spMkLst>
            <pc:docMk/>
            <pc:sldMk cId="2296623096" sldId="264"/>
            <ac:spMk id="2" creationId="{1D4FE0F7-EFB5-6DEF-C19D-77F38CC52F16}"/>
          </ac:spMkLst>
        </pc:spChg>
        <pc:spChg chg="mod">
          <ac:chgData name="Elianne van Hofwegen" userId="e2730482-3bd0-44c7-8d5c-28715d46fa9a" providerId="ADAL" clId="{29E0E17A-7A05-4A8D-87BD-984A9C74E155}" dt="2022-08-16T10:28:32.959" v="582" actId="20577"/>
          <ac:spMkLst>
            <pc:docMk/>
            <pc:sldMk cId="2296623096" sldId="264"/>
            <ac:spMk id="3" creationId="{43EB0781-C746-168E-C9C9-129118D49378}"/>
          </ac:spMkLst>
        </pc:spChg>
      </pc:sldChg>
      <pc:sldChg chg="modSp new mod">
        <pc:chgData name="Elianne van Hofwegen" userId="e2730482-3bd0-44c7-8d5c-28715d46fa9a" providerId="ADAL" clId="{29E0E17A-7A05-4A8D-87BD-984A9C74E155}" dt="2022-08-16T11:20:10.182" v="1335" actId="2711"/>
        <pc:sldMkLst>
          <pc:docMk/>
          <pc:sldMk cId="636055139" sldId="265"/>
        </pc:sldMkLst>
        <pc:spChg chg="mod">
          <ac:chgData name="Elianne van Hofwegen" userId="e2730482-3bd0-44c7-8d5c-28715d46fa9a" providerId="ADAL" clId="{29E0E17A-7A05-4A8D-87BD-984A9C74E155}" dt="2022-08-16T11:20:10.182" v="1335" actId="2711"/>
          <ac:spMkLst>
            <pc:docMk/>
            <pc:sldMk cId="636055139" sldId="265"/>
            <ac:spMk id="2" creationId="{5E83683D-ABB5-B65D-7B5E-3730113152B1}"/>
          </ac:spMkLst>
        </pc:spChg>
        <pc:spChg chg="mod">
          <ac:chgData name="Elianne van Hofwegen" userId="e2730482-3bd0-44c7-8d5c-28715d46fa9a" providerId="ADAL" clId="{29E0E17A-7A05-4A8D-87BD-984A9C74E155}" dt="2022-08-16T11:19:56.752" v="1331" actId="255"/>
          <ac:spMkLst>
            <pc:docMk/>
            <pc:sldMk cId="636055139" sldId="265"/>
            <ac:spMk id="3" creationId="{A00E4284-1A68-6807-98AF-80F5E9399DF1}"/>
          </ac:spMkLst>
        </pc:spChg>
      </pc:sldChg>
      <pc:sldChg chg="modSp new mod">
        <pc:chgData name="Elianne van Hofwegen" userId="e2730482-3bd0-44c7-8d5c-28715d46fa9a" providerId="ADAL" clId="{29E0E17A-7A05-4A8D-87BD-984A9C74E155}" dt="2022-08-16T11:23:51.560" v="1431" actId="255"/>
        <pc:sldMkLst>
          <pc:docMk/>
          <pc:sldMk cId="1827407906" sldId="266"/>
        </pc:sldMkLst>
        <pc:spChg chg="mod">
          <ac:chgData name="Elianne van Hofwegen" userId="e2730482-3bd0-44c7-8d5c-28715d46fa9a" providerId="ADAL" clId="{29E0E17A-7A05-4A8D-87BD-984A9C74E155}" dt="2022-08-16T11:23:51.560" v="1431" actId="255"/>
          <ac:spMkLst>
            <pc:docMk/>
            <pc:sldMk cId="1827407906" sldId="266"/>
            <ac:spMk id="2" creationId="{DB31FB17-0173-2D2F-7BEC-8243C39F8CA8}"/>
          </ac:spMkLst>
        </pc:spChg>
        <pc:spChg chg="mod">
          <ac:chgData name="Elianne van Hofwegen" userId="e2730482-3bd0-44c7-8d5c-28715d46fa9a" providerId="ADAL" clId="{29E0E17A-7A05-4A8D-87BD-984A9C74E155}" dt="2022-08-16T11:23:41.553" v="1427" actId="27636"/>
          <ac:spMkLst>
            <pc:docMk/>
            <pc:sldMk cId="1827407906" sldId="266"/>
            <ac:spMk id="3" creationId="{B113DE12-9DD7-0D1E-ED23-54EB1CC5F2F2}"/>
          </ac:spMkLst>
        </pc:spChg>
      </pc:sldChg>
      <pc:sldChg chg="modSp new del mod">
        <pc:chgData name="Elianne van Hofwegen" userId="e2730482-3bd0-44c7-8d5c-28715d46fa9a" providerId="ADAL" clId="{29E0E17A-7A05-4A8D-87BD-984A9C74E155}" dt="2022-08-16T11:26:24.399" v="1489" actId="2696"/>
        <pc:sldMkLst>
          <pc:docMk/>
          <pc:sldMk cId="1997630788" sldId="267"/>
        </pc:sldMkLst>
        <pc:spChg chg="mod">
          <ac:chgData name="Elianne van Hofwegen" userId="e2730482-3bd0-44c7-8d5c-28715d46fa9a" providerId="ADAL" clId="{29E0E17A-7A05-4A8D-87BD-984A9C74E155}" dt="2022-08-16T11:26:03.703" v="1475" actId="20577"/>
          <ac:spMkLst>
            <pc:docMk/>
            <pc:sldMk cId="1997630788" sldId="267"/>
            <ac:spMk id="2" creationId="{0D5C1911-43D7-EDED-291D-82EBF4ED37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4E96D2-1D3D-4013-8FE2-1DF35ACAA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617F89D-1BCA-4B53-935A-470124961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31FC307-C89B-440A-8436-BD6C126B3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7148A2-B474-4FD8-B78F-A9CCBD7C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4C567D-5E08-4333-B474-D320F618F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829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A7B08-7380-4C33-B9D6-7144B0C6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A6FAA8E-E4D9-4807-8107-6F1F8A057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16AA984-D170-49C8-AEC5-9AF11FBC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140E45-E2AD-471A-8EC4-8B982F77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9DC137-8858-426C-B36E-827AF79B1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86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2A66748-3912-47AC-A7A9-D6A041A96F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392FAF-6E9A-4B99-860F-F2307C7B6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B7DCFD-12BD-4EDF-AFB1-3EFC35596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1A6F56-2B22-49AC-81C8-D8FCC91A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822FFC-F829-4635-A564-8579471B3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57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97725C-8FFA-4E0A-977C-AD658B87E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A25246-5E48-4A70-8C6D-DFC639E1D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6D27F5-694F-43A9-8C9C-B1E764C78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C6ED23-AA26-4D76-8C29-551D77B52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37DD57-234E-40FA-B69B-9DA1916C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298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3E28B-9EC6-45CF-9BAA-1BE35483D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F8778CA-6862-499A-A2E3-F1DE5B8A9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16C5126-C426-44F3-A306-B6F4DA5A2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CFF289-34A9-4CD9-8568-03FD21A7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9591A0-8D9C-4539-9EE0-BAF6D3F61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676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B2472D-2775-4B28-B891-3D815FFEC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4BC793-592F-4CD9-93A2-66F00B21A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12C939B-24F2-44FB-BCBA-4E603456F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40F485-965C-4CCC-9FA3-67A14C4E0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8D525FC-0A35-4551-86AD-8766D374E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6B2C4E-5421-4A6D-A7E1-BD4443F8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8273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0F2D0F-497B-433B-9777-21CD9F2B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9B9ED5-A66D-4CD5-977B-1336EBE8D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D782350-C175-443C-9BFC-D27AB63B4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F76C76D-D00F-47F6-8DAE-59311D8701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4AF1D0B-FCD1-4A0C-9C2D-CCEDBF5AF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AAA01D9-41DB-41F3-8BC3-6ABF3E4ED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AD9237E-5DD4-4ACB-8208-FE6547C4E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9681FAB-BE71-48ED-BDCD-7126755F5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97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05FF78-D5C2-462E-AA36-C0B759A04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027C078-529F-4AAE-9123-73FBC20C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6B8C4BD-E48A-495B-9685-224180155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7998FC0-270B-4B73-B0BA-58BD91E8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72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CC53AA0-88AD-449B-BCA8-5C8E2BE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02578D0-CC6B-4B43-9F21-4282D215E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950469-9B27-4576-87E1-B24A46318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8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E3D3E-2874-4F4D-8B8D-D083C210F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2D9095-EA45-4E30-9EEC-371B4D445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E181F27-4A05-4695-A265-B674152DE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1654CD0-C9FD-44C3-BE5B-C8A4B0948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B225E8B-0BA9-4BA3-97C2-EAE8B4C0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BAD2545-B6BC-453A-B001-D04864176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72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84650-DAA9-4427-A41C-3827AA1C6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1D975F3-FED0-4102-B1D2-9B39BCF87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33C9041-77DF-4CF5-AC38-2266ADBCF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B36950D-96F4-4018-9C3D-345AAD51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44E009D-4600-4AC3-95A4-F395B0178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0D0DEFC-9B43-496C-A9EC-75EB62F5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717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E850C17-0C40-4CBC-9504-78065EF14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0F9C973-328D-4B38-AA1F-82D89ABDA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530660-523F-4EE9-A208-CF6E8E728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3D086-92AF-4778-8D85-E18A87DE8B80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54293F-0173-4842-8E99-D7A42C5AA9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B6D5AE-6DF0-4F1E-BA14-316A8B161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09958-17AD-47D7-9632-2F59ACDEDD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16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68B88-740C-4D1D-BD90-2E2B3976A2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C: Uitvoeringsfase deel I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CBD410-E8D2-42E5-800C-D1B7DC00E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Literatuuronderzoek</a:t>
            </a:r>
          </a:p>
          <a:p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2" descr="Voorbeeld van afbeelding">
            <a:extLst>
              <a:ext uri="{FF2B5EF4-FFF2-40B4-BE49-F238E27FC236}">
                <a16:creationId xmlns:a16="http://schemas.microsoft.com/office/drawing/2014/main" id="{B9525F77-8ABB-454A-A8AF-20CCABEDE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29919"/>
            <a:ext cx="5679668" cy="23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078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CAF5F-8BC5-448B-A546-99ABAF20F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Samenvatting en conclusie literatuuronderzoek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46B547-8024-4EBD-A360-54DE04319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De samenvatting van het onderzoek</a:t>
            </a:r>
          </a:p>
          <a:p>
            <a:pPr algn="l"/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bevat bronnen en de samenvatting</a:t>
            </a:r>
          </a:p>
          <a:p>
            <a:pPr algn="l"/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beschrijft alle van de onderstaande</a:t>
            </a:r>
          </a:p>
          <a:p>
            <a:pPr algn="l"/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onderdelen:</a:t>
            </a:r>
          </a:p>
          <a:p>
            <a:pPr marL="0" indent="0" algn="l">
              <a:buNone/>
            </a:pPr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	- Belangrijkste resultaten;</a:t>
            </a:r>
          </a:p>
          <a:p>
            <a:pPr marL="0" indent="0" algn="l">
              <a:buNone/>
            </a:pPr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	- Methode van literatuuronderzoek;</a:t>
            </a:r>
          </a:p>
          <a:p>
            <a:pPr marL="0" indent="0" algn="l">
              <a:buNone/>
            </a:pPr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	- Conclusie.</a:t>
            </a:r>
          </a:p>
          <a:p>
            <a:pPr algn="l"/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En voldoet aan minimaal 1 van de onderstaande eisen:</a:t>
            </a:r>
          </a:p>
          <a:p>
            <a:pPr marL="0" indent="0" algn="l">
              <a:buNone/>
            </a:pPr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	- Maximaal 1,5 A4tje;</a:t>
            </a:r>
          </a:p>
          <a:p>
            <a:pPr marL="0" indent="0" algn="l">
              <a:buNone/>
            </a:pPr>
            <a:r>
              <a:rPr lang="nl-NL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	- Is in 1 lopend verhaal beschreven (dus niet per artikel) </a:t>
            </a:r>
          </a:p>
          <a:p>
            <a:pPr marL="457200" lvl="1" indent="0">
              <a:buNone/>
            </a:pPr>
            <a:endParaRPr lang="nl-N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61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10049-2B8C-4981-B0F3-196199FD0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Bronvermelding volgens de APA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98AD54-4221-441A-91AC-BD8655F3A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https://www.youtube.com/watch?v=xW-HFSOmXaA</a:t>
            </a:r>
          </a:p>
        </p:txBody>
      </p:sp>
    </p:spTree>
    <p:extLst>
      <p:ext uri="{BB962C8B-B14F-4D97-AF65-F5344CB8AC3E}">
        <p14:creationId xmlns:p14="http://schemas.microsoft.com/office/powerpoint/2010/main" val="7740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67184-AEE9-4F76-8B5C-1F5B9EB4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Lesdoelen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AF86F6-EFE2-47AD-9927-4E4BE65F8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Uitleg over het literatuuronderzoek 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-waarom voer je literatuuronderzoek uit (het belang) 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-waar vind je literatuur 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-het gebruik van zoektermen (operatoren) 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-kenmerken van een (weten) schappelijk artikel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Samenvatting schrijven literatuuronderzoek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Conclusie schrijven literatuuronderzoek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Bronvermelding volgens de APA</a:t>
            </a:r>
            <a:br>
              <a:rPr lang="nl-NL" dirty="0"/>
            </a:b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967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4FE0F7-EFB5-6DEF-C19D-77F38CC52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C: uitvoeringsfase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EB0781-C746-168E-C9C9-129118D49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200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 soorten onderzoeken</a:t>
            </a:r>
          </a:p>
          <a:p>
            <a:pPr lvl="1"/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Praktijkonderzoek (enquête/interview)</a:t>
            </a:r>
          </a:p>
          <a:p>
            <a:pPr lvl="1"/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Literatuuronderzoek </a:t>
            </a:r>
          </a:p>
          <a:p>
            <a:pPr lvl="1"/>
            <a:endParaRPr lang="nl-N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Met deze onderzoeken beantwoord je je hoofd- en deelvragen </a:t>
            </a:r>
          </a:p>
        </p:txBody>
      </p:sp>
    </p:spTree>
    <p:extLst>
      <p:ext uri="{BB962C8B-B14F-4D97-AF65-F5344CB8AC3E}">
        <p14:creationId xmlns:p14="http://schemas.microsoft.com/office/powerpoint/2010/main" val="2296623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10B36-B997-4065-ADC8-D43D3B0F0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Hoe voer je literatuuronderzoek uit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D938D7-E4F0-4574-A91B-CDAC01834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Litratuuronderzoek voer je stapsgewijs uit </a:t>
            </a: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https://www.youtube.com/watch?v=UPzM4-FblqE&amp;t=2s</a:t>
            </a:r>
          </a:p>
        </p:txBody>
      </p:sp>
    </p:spTree>
    <p:extLst>
      <p:ext uri="{BB962C8B-B14F-4D97-AF65-F5344CB8AC3E}">
        <p14:creationId xmlns:p14="http://schemas.microsoft.com/office/powerpoint/2010/main" val="2355480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D0A5E-3781-4A74-94A6-78EA5F897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Waar kan je literatuur vinden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DFE14F-6584-4CF3-9F95-79B2903C1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Literatuur kan je vinden in databases, vaktijdschriften (o.a. 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Nursing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), boeken, eerder uitgevoerde onderzoeken en documentaires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Voorbeelden van databases:</a:t>
            </a:r>
          </a:p>
          <a:p>
            <a:pPr lvl="1"/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1. PUBMED</a:t>
            </a:r>
          </a:p>
          <a:p>
            <a:pPr lvl="1"/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2. GOOGLE SCHOLAR</a:t>
            </a:r>
          </a:p>
          <a:p>
            <a:pPr lvl="1"/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3. COCHRANE</a:t>
            </a:r>
          </a:p>
          <a:p>
            <a:pPr lvl="1"/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6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5E978-3061-2D21-8DEA-74F940C62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Zoektermen (operatoren)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1B8F0D-955A-EA35-F480-6EE4DF93C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Het gebruik van zoektermen verkleint je zoekopdracht en maakt het makkelijker om geschikte artikelen te zoeken 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https://www.youtube.com/watch?v=GKmcBpkXZPE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990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3683D-ABB5-B65D-7B5E-373011315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Kenmerken wetenschappelijk artikel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0E4284-1A68-6807-98AF-80F5E9399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Inleiding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met daarin een geformuleerde vraag- of probleemstelling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Methode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waarmee men de vraag heeft beantwoord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Resultaten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in de vorm van waarnemingen, metingen, analyseresultaten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Discussie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van de resultaten en waarnemingen</a:t>
            </a: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Conclusies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van het onderzoek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6055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7621ED-8E2F-40E2-866F-45BE6C332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bij het zoeken naar literatuur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0596E0-C70E-41B4-A39A-B3CD8E776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1. Weet wat je zoekt;</a:t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2. Pas op met Google;</a:t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3. Zoek op databanken;</a:t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4. Zoek met een goede zoekterm;</a:t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5. Zoek breder;</a:t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6. Zoek geavanceerd;</a:t>
            </a:r>
            <a:b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7. Blijf kritisch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0344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1FB17-0173-2D2F-7BEC-8243C39F8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Controle websites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3DE12-9DD7-0D1E-ED23-54EB1CC5F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Geldigheid</a:t>
            </a:r>
            <a:b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de inhoud van de bron goed onderbouwd, aannemelijk en betrouwbaar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nl-NL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Actualiteit</a:t>
            </a:r>
            <a:b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de inhoud van de bron up-to-date?</a:t>
            </a:r>
          </a:p>
          <a:p>
            <a:r>
              <a:rPr lang="nl-NL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Accuraatheid</a:t>
            </a:r>
            <a:b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Hoe correct is de informatie?</a:t>
            </a:r>
          </a:p>
          <a:p>
            <a:r>
              <a:rPr lang="nl-NL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b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Hoe gezaghebbend is de bron?</a:t>
            </a:r>
          </a:p>
          <a:p>
            <a:r>
              <a:rPr lang="nl-NL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Volledigheid</a:t>
            </a:r>
            <a:b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Wordt de informatie in zijn geheel en in afgeronde vorm beschikbaar gesteld?</a:t>
            </a:r>
          </a:p>
          <a:p>
            <a:r>
              <a:rPr lang="nl-NL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Dekking</a:t>
            </a:r>
            <a:b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Wat is de reikwijdte en diepgang van de informatie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740790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431</Words>
  <Application>Microsoft Office PowerPoint</Application>
  <PresentationFormat>Breedbeeld</PresentationFormat>
  <Paragraphs>72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Fase C: Uitvoeringsfase deel I</vt:lpstr>
      <vt:lpstr>Lesdoelen </vt:lpstr>
      <vt:lpstr>Fase C: uitvoeringsfase</vt:lpstr>
      <vt:lpstr>Hoe voer je literatuuronderzoek uit </vt:lpstr>
      <vt:lpstr>Waar kan je literatuur vinden </vt:lpstr>
      <vt:lpstr>Zoektermen (operatoren) </vt:lpstr>
      <vt:lpstr>Kenmerken wetenschappelijk artikel </vt:lpstr>
      <vt:lpstr>Tips bij het zoeken naar literatuur </vt:lpstr>
      <vt:lpstr>Controle websites </vt:lpstr>
      <vt:lpstr>Samenvatting en conclusie literatuuronderzoek</vt:lpstr>
      <vt:lpstr>Bronvermelding volgens de APA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Fase C: Uitvoeringsfase deel I</dc:title>
  <dc:creator>Elianne van Hofwegen</dc:creator>
  <cp:lastModifiedBy>Elianne van Hofwegen</cp:lastModifiedBy>
  <cp:revision>1</cp:revision>
  <dcterms:created xsi:type="dcterms:W3CDTF">2022-05-24T09:43:38Z</dcterms:created>
  <dcterms:modified xsi:type="dcterms:W3CDTF">2022-08-17T11:42:41Z</dcterms:modified>
</cp:coreProperties>
</file>